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4"/>
  </p:notesMasterIdLst>
  <p:sldIdLst>
    <p:sldId id="389" r:id="rId2"/>
    <p:sldId id="363" r:id="rId3"/>
    <p:sldId id="256" r:id="rId4"/>
    <p:sldId id="331" r:id="rId5"/>
    <p:sldId id="260" r:id="rId6"/>
    <p:sldId id="330" r:id="rId7"/>
    <p:sldId id="261" r:id="rId8"/>
    <p:sldId id="332" r:id="rId9"/>
    <p:sldId id="335" r:id="rId10"/>
    <p:sldId id="333" r:id="rId11"/>
    <p:sldId id="385" r:id="rId12"/>
    <p:sldId id="386" r:id="rId13"/>
    <p:sldId id="384" r:id="rId14"/>
    <p:sldId id="264" r:id="rId15"/>
    <p:sldId id="371" r:id="rId16"/>
    <p:sldId id="269" r:id="rId17"/>
    <p:sldId id="372" r:id="rId18"/>
    <p:sldId id="373" r:id="rId19"/>
    <p:sldId id="376" r:id="rId20"/>
    <p:sldId id="377" r:id="rId21"/>
    <p:sldId id="387" r:id="rId22"/>
    <p:sldId id="379" r:id="rId23"/>
    <p:sldId id="353" r:id="rId24"/>
    <p:sldId id="354" r:id="rId25"/>
    <p:sldId id="362" r:id="rId26"/>
    <p:sldId id="270" r:id="rId27"/>
    <p:sldId id="348" r:id="rId28"/>
    <p:sldId id="276" r:id="rId29"/>
    <p:sldId id="349" r:id="rId30"/>
    <p:sldId id="399" r:id="rId31"/>
    <p:sldId id="355" r:id="rId32"/>
    <p:sldId id="278" r:id="rId33"/>
    <p:sldId id="279" r:id="rId34"/>
    <p:sldId id="283" r:id="rId35"/>
    <p:sldId id="284" r:id="rId36"/>
    <p:sldId id="288" r:id="rId37"/>
    <p:sldId id="289" r:id="rId38"/>
    <p:sldId id="290" r:id="rId39"/>
    <p:sldId id="291" r:id="rId40"/>
    <p:sldId id="292" r:id="rId41"/>
    <p:sldId id="293" r:id="rId42"/>
    <p:sldId id="295" r:id="rId43"/>
    <p:sldId id="296" r:id="rId44"/>
    <p:sldId id="350" r:id="rId45"/>
    <p:sldId id="390" r:id="rId46"/>
    <p:sldId id="392" r:id="rId47"/>
    <p:sldId id="393" r:id="rId48"/>
    <p:sldId id="394" r:id="rId49"/>
    <p:sldId id="395" r:id="rId50"/>
    <p:sldId id="396" r:id="rId51"/>
    <p:sldId id="402" r:id="rId52"/>
    <p:sldId id="403" r:id="rId53"/>
    <p:sldId id="351" r:id="rId54"/>
    <p:sldId id="404" r:id="rId55"/>
    <p:sldId id="405" r:id="rId56"/>
    <p:sldId id="406" r:id="rId57"/>
    <p:sldId id="407" r:id="rId58"/>
    <p:sldId id="305" r:id="rId59"/>
    <p:sldId id="297" r:id="rId60"/>
    <p:sldId id="313" r:id="rId61"/>
    <p:sldId id="307" r:id="rId62"/>
    <p:sldId id="343" r:id="rId63"/>
    <p:sldId id="344" r:id="rId64"/>
    <p:sldId id="345" r:id="rId65"/>
    <p:sldId id="308" r:id="rId66"/>
    <p:sldId id="317" r:id="rId67"/>
    <p:sldId id="309" r:id="rId68"/>
    <p:sldId id="311" r:id="rId69"/>
    <p:sldId id="312" r:id="rId70"/>
    <p:sldId id="310" r:id="rId71"/>
    <p:sldId id="306" r:id="rId72"/>
    <p:sldId id="339" r:id="rId73"/>
    <p:sldId id="341" r:id="rId74"/>
    <p:sldId id="340" r:id="rId75"/>
    <p:sldId id="356" r:id="rId76"/>
    <p:sldId id="357" r:id="rId77"/>
    <p:sldId id="338" r:id="rId78"/>
    <p:sldId id="299" r:id="rId79"/>
    <p:sldId id="314" r:id="rId80"/>
    <p:sldId id="316" r:id="rId81"/>
    <p:sldId id="321" r:id="rId82"/>
    <p:sldId id="322" r:id="rId83"/>
    <p:sldId id="323" r:id="rId84"/>
    <p:sldId id="324" r:id="rId85"/>
    <p:sldId id="320" r:id="rId86"/>
    <p:sldId id="325" r:id="rId87"/>
    <p:sldId id="326" r:id="rId88"/>
    <p:sldId id="327" r:id="rId89"/>
    <p:sldId id="398" r:id="rId90"/>
    <p:sldId id="380" r:id="rId91"/>
    <p:sldId id="381" r:id="rId92"/>
    <p:sldId id="382" r:id="rId93"/>
    <p:sldId id="400" r:id="rId94"/>
    <p:sldId id="401" r:id="rId95"/>
    <p:sldId id="342" r:id="rId96"/>
    <p:sldId id="319" r:id="rId97"/>
    <p:sldId id="328" r:id="rId98"/>
    <p:sldId id="358" r:id="rId99"/>
    <p:sldId id="359" r:id="rId100"/>
    <p:sldId id="360" r:id="rId101"/>
    <p:sldId id="361" r:id="rId102"/>
    <p:sldId id="364" r:id="rId103"/>
    <p:sldId id="365" r:id="rId104"/>
    <p:sldId id="366" r:id="rId105"/>
    <p:sldId id="329" r:id="rId106"/>
    <p:sldId id="318" r:id="rId107"/>
    <p:sldId id="388" r:id="rId108"/>
    <p:sldId id="347" r:id="rId109"/>
    <p:sldId id="367" r:id="rId110"/>
    <p:sldId id="368" r:id="rId111"/>
    <p:sldId id="369" r:id="rId112"/>
    <p:sldId id="346" r:id="rId1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792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8D285-CA16-4969-B6AE-AE33D68C3D79}" type="datetimeFigureOut">
              <a:rPr lang="en-US" smtClean="0"/>
              <a:pPr/>
              <a:t>6/1/2011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9D5686-C978-42AF-BC70-0B61610118D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196CBC-021E-469B-90A9-30815A2286C0}" type="slidenum">
              <a:rPr lang="ar-SA" smtClean="0"/>
              <a:pPr/>
              <a:t>108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ahmed_refaat30@hotmail.com" TargetMode="External"/><Relationship Id="rId4" Type="http://schemas.openxmlformats.org/officeDocument/2006/relationships/image" Target="../media/image8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 descr="http://i.bnet.com/blogs/notebook-b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3153" y="4724401"/>
            <a:ext cx="2410847" cy="2133600"/>
          </a:xfrm>
          <a:prstGeom prst="rect">
            <a:avLst/>
          </a:prstGeom>
          <a:noFill/>
        </p:spPr>
      </p:pic>
      <p:pic>
        <p:nvPicPr>
          <p:cNvPr id="94210" name="Picture 2" descr="http://www.ewc3.org/upload/ressourcen/Pikt/w_no-mobile-circle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4572000"/>
            <a:ext cx="2202872" cy="2286000"/>
          </a:xfrm>
          <a:prstGeom prst="rect">
            <a:avLst/>
          </a:prstGeom>
          <a:noFill/>
        </p:spPr>
      </p:pic>
      <p:pic>
        <p:nvPicPr>
          <p:cNvPr id="5" name="Picture 4" descr="alexandria_map_large.jpg"/>
          <p:cNvPicPr>
            <a:picLocks noGrp="1" noChangeAspect="1"/>
          </p:cNvPicPr>
          <p:nvPr isPhoto="1"/>
        </p:nvPicPr>
        <p:blipFill>
          <a:blip r:embed="rId4">
            <a:lum bright="20000"/>
          </a:blip>
          <a:stretch>
            <a:fillRect/>
          </a:stretch>
        </p:blipFill>
        <p:spPr>
          <a:xfrm>
            <a:off x="1371600" y="228600"/>
            <a:ext cx="5791200" cy="4343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4876800"/>
            <a:ext cx="4572000" cy="1143000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FF0000"/>
                </a:solidFill>
              </a:rPr>
              <a:t>Please </a:t>
            </a:r>
            <a:endParaRPr lang="en-GB" sz="16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800" y="3048000"/>
            <a:ext cx="541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www.yesbu.org</a:t>
            </a:r>
            <a:endParaRPr lang="en-GB" sz="6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228600"/>
            <a:ext cx="739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dirty="0" smtClean="0"/>
              <a:t>27 Feb. 2011- The Next Step- Ahmed </a:t>
            </a:r>
            <a:r>
              <a:rPr lang="en-US" sz="2800" b="1" i="1" u="sng" dirty="0" err="1" smtClean="0"/>
              <a:t>Refa’t</a:t>
            </a:r>
            <a:endParaRPr lang="en-US" sz="2800" b="1" i="1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6629400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en-GB" sz="4800" dirty="0" smtClean="0"/>
          </a:p>
          <a:p>
            <a:pPr algn="ctr">
              <a:buNone/>
            </a:pPr>
            <a:endParaRPr lang="en-GB" sz="4800" dirty="0" smtClean="0"/>
          </a:p>
          <a:p>
            <a:pPr algn="ctr">
              <a:buNone/>
            </a:pPr>
            <a:r>
              <a:rPr lang="ar-SA" sz="4800" dirty="0" smtClean="0"/>
              <a:t>حخلي في </a:t>
            </a:r>
            <a:r>
              <a:rPr lang="ar-SA" sz="4800" b="1" u="sng" dirty="0" smtClean="0"/>
              <a:t>لغه حوار</a:t>
            </a:r>
            <a:r>
              <a:rPr lang="ar-SA" sz="4800" dirty="0" smtClean="0"/>
              <a:t> بيني وبين غيري، وححترم رأي الغير </a:t>
            </a:r>
            <a:endParaRPr lang="ar-EG" sz="4800" dirty="0" smtClean="0"/>
          </a:p>
          <a:p>
            <a:pPr algn="ctr">
              <a:buNone/>
            </a:pPr>
            <a:r>
              <a:rPr lang="ar-SA" sz="4800" dirty="0" smtClean="0"/>
              <a:t>حتي لو كان </a:t>
            </a:r>
            <a:r>
              <a:rPr lang="ar-SA" sz="7200" u="sng" dirty="0" smtClean="0"/>
              <a:t>مخالف</a:t>
            </a:r>
            <a:r>
              <a:rPr lang="ar-SA" sz="7200" dirty="0" smtClean="0"/>
              <a:t> </a:t>
            </a:r>
            <a:r>
              <a:rPr lang="ar-SA" sz="4800" dirty="0" smtClean="0"/>
              <a:t>لرأيي</a:t>
            </a:r>
            <a:endParaRPr lang="en-GB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80698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457200" y="-647700"/>
            <a:ext cx="10515600" cy="834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3657600" y="5943600"/>
            <a:ext cx="2286000" cy="6858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EG" b="1" dirty="0" smtClean="0"/>
              <a:t>الزعيم مصطفى كامل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en-GB" sz="5400" b="1" dirty="0" smtClean="0"/>
          </a:p>
          <a:p>
            <a:pPr algn="ctr">
              <a:buNone/>
            </a:pPr>
            <a:r>
              <a:rPr lang="ar-EG" sz="5400" b="1" dirty="0" smtClean="0"/>
              <a:t>لو لم أكن مصرياً </a:t>
            </a:r>
            <a:endParaRPr lang="en-GB" sz="5400" b="1" dirty="0" smtClean="0"/>
          </a:p>
          <a:p>
            <a:pPr algn="ctr">
              <a:buNone/>
            </a:pPr>
            <a:r>
              <a:rPr lang="ar-EG" sz="5400" b="1" dirty="0" smtClean="0"/>
              <a:t>لودت أن أكون مصريا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Comment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GB" sz="4000" dirty="0" smtClean="0"/>
              <a:t>I'm not going to listen to anyone from a profession that failed to predict the most important revolution in history </a:t>
            </a:r>
          </a:p>
          <a:p>
            <a:pPr algn="ctr">
              <a:buNone/>
            </a:pPr>
            <a:r>
              <a:rPr lang="en-GB" sz="4000" dirty="0" smtClean="0"/>
              <a:t>What a joke!</a:t>
            </a:r>
            <a:endParaRPr lang="en-GB" sz="40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/>
              <a:t>"There are no heroes; </a:t>
            </a:r>
            <a:br>
              <a:rPr lang="en-GB" b="1" dirty="0" smtClean="0"/>
            </a:br>
            <a:r>
              <a:rPr lang="en-GB" b="1" dirty="0" smtClean="0"/>
              <a:t>we are all heroes on the street.”</a:t>
            </a:r>
            <a:endParaRPr lang="en-GB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981200"/>
            <a:ext cx="6172200" cy="41509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C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0974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8624_10150395696640545_614845544_16906730_2515975_n.jpg"/>
          <p:cNvPicPr>
            <a:picLocks noChangeAspect="1"/>
          </p:cNvPicPr>
          <p:nvPr/>
        </p:nvPicPr>
        <p:blipFill>
          <a:blip r:embed="rId2"/>
          <a:srcRect t="26667" r="30833"/>
          <a:stretch>
            <a:fillRect/>
          </a:stretch>
        </p:blipFill>
        <p:spPr>
          <a:xfrm>
            <a:off x="0" y="11017"/>
            <a:ext cx="9525000" cy="68469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400" y="914400"/>
            <a:ext cx="4115229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ar-EG" sz="13800" dirty="0" smtClean="0">
                <a:solidFill>
                  <a:srgbClr val="FF0000"/>
                </a:solidFill>
              </a:rPr>
              <a:t>صناعة</a:t>
            </a:r>
            <a:endParaRPr lang="en-GB" sz="13800" dirty="0" smtClean="0">
              <a:solidFill>
                <a:srgbClr val="FF0000"/>
              </a:solidFill>
            </a:endParaRPr>
          </a:p>
          <a:p>
            <a:pPr algn="ctr"/>
            <a:r>
              <a:rPr lang="ar-EG" sz="13800" dirty="0" smtClean="0">
                <a:solidFill>
                  <a:srgbClr val="FF0000"/>
                </a:solidFill>
              </a:rPr>
              <a:t> الأمل</a:t>
            </a:r>
            <a:endParaRPr lang="en-GB" sz="13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8624_10150395696640545_614845544_16906730_2515975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438400"/>
            <a:ext cx="801052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EG" sz="11500" b="1" dirty="0" smtClean="0">
                <a:solidFill>
                  <a:srgbClr val="FF0000"/>
                </a:solidFill>
              </a:rPr>
              <a:t>صناعة المستقبل</a:t>
            </a:r>
            <a:endParaRPr lang="en-GB" sz="115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References </a:t>
            </a:r>
            <a:endParaRPr lang="en-US" b="1" dirty="0" smtClean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0" y="1752600"/>
            <a:ext cx="9144000" cy="3505200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ar-EG" sz="6000" b="1" dirty="0" smtClean="0"/>
              <a:t>الشعب المصرى </a:t>
            </a:r>
          </a:p>
          <a:p>
            <a:pPr algn="ctr">
              <a:lnSpc>
                <a:spcPct val="90000"/>
              </a:lnSpc>
              <a:buNone/>
            </a:pPr>
            <a:r>
              <a:rPr lang="ar-EG" sz="6000" b="1" dirty="0" smtClean="0"/>
              <a:t>الشارع المصري</a:t>
            </a:r>
          </a:p>
          <a:p>
            <a:pPr algn="ctr">
              <a:lnSpc>
                <a:spcPct val="90000"/>
              </a:lnSpc>
              <a:buNone/>
            </a:pPr>
            <a:r>
              <a:rPr lang="ar-EG" sz="6000" b="1" dirty="0" smtClean="0"/>
              <a:t>الروح المصرية</a:t>
            </a:r>
          </a:p>
          <a:p>
            <a:pPr algn="ctr">
              <a:lnSpc>
                <a:spcPct val="90000"/>
              </a:lnSpc>
              <a:buNone/>
            </a:pPr>
            <a:r>
              <a:rPr lang="ar-EG" sz="6000" b="1" dirty="0" smtClean="0"/>
              <a:t>الأمل المصرى  </a:t>
            </a:r>
            <a:endParaRPr lang="en-US" sz="6000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EG" b="1" dirty="0" smtClean="0"/>
              <a:t>متضامنون أياد تبني و عقول تنظم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>
              <a:buNone/>
            </a:pPr>
            <a:r>
              <a:rPr lang="en-US" sz="3600" b="1" dirty="0" smtClean="0"/>
              <a:t> </a:t>
            </a:r>
            <a:endParaRPr lang="en-GB" sz="3600" b="1" dirty="0" smtClean="0"/>
          </a:p>
          <a:p>
            <a:pPr algn="ctr" rtl="1">
              <a:buNone/>
            </a:pPr>
            <a:r>
              <a:rPr lang="ar-EG" sz="3600" b="1" dirty="0" smtClean="0"/>
              <a:t>أولا: الخدمة العامة: (كل الأعضاء)</a:t>
            </a:r>
            <a:endParaRPr lang="en-GB" sz="3600" b="1" dirty="0" smtClean="0"/>
          </a:p>
          <a:p>
            <a:pPr lvl="0" algn="ctr" rtl="1">
              <a:buNone/>
            </a:pPr>
            <a:r>
              <a:rPr lang="ar-EG" sz="3600" b="1" dirty="0" smtClean="0"/>
              <a:t>المحافظة على النظافة العامة</a:t>
            </a:r>
            <a:endParaRPr lang="en-GB" sz="3600" b="1" dirty="0" smtClean="0"/>
          </a:p>
          <a:p>
            <a:pPr lvl="0" algn="ctr" rtl="1">
              <a:buNone/>
            </a:pPr>
            <a:r>
              <a:rPr lang="ar-EG" sz="3600" b="1" dirty="0" smtClean="0"/>
              <a:t>تسهيل حركة المرور</a:t>
            </a:r>
            <a:endParaRPr lang="en-GB" sz="3600" b="1" dirty="0" smtClean="0"/>
          </a:p>
          <a:p>
            <a:pPr lvl="0" algn="ctr" rtl="1">
              <a:buNone/>
            </a:pPr>
            <a:r>
              <a:rPr lang="ar-EG" sz="3600" b="1" dirty="0" smtClean="0"/>
              <a:t>المشاركة في إعادة البناء</a:t>
            </a:r>
            <a:endParaRPr lang="en-GB" sz="3600" b="1" dirty="0" smtClean="0"/>
          </a:p>
          <a:p>
            <a:pPr lvl="0" algn="ctr" rtl="1">
              <a:buNone/>
            </a:pPr>
            <a:r>
              <a:rPr lang="ar-EG" sz="3600" b="1" u="sng" dirty="0" smtClean="0"/>
              <a:t>الأقسام</a:t>
            </a:r>
            <a:r>
              <a:rPr lang="ar-EG" sz="3600" b="1" dirty="0" smtClean="0"/>
              <a:t> : (قسم باب شرق)</a:t>
            </a:r>
            <a:endParaRPr lang="en-GB" sz="3600" b="1" dirty="0" smtClean="0"/>
          </a:p>
          <a:p>
            <a:pPr algn="ctr">
              <a:buNone/>
            </a:pPr>
            <a:r>
              <a:rPr lang="ar-EG" sz="3600" b="1" u="sng" dirty="0" smtClean="0"/>
              <a:t>المنشات العامة</a:t>
            </a:r>
            <a:r>
              <a:rPr lang="ar-EG" sz="3600" b="1" dirty="0" smtClean="0"/>
              <a:t>: (مبنى المحافظة)</a:t>
            </a:r>
            <a:endParaRPr lang="en-GB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6629400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en-GB" sz="4800" dirty="0" smtClean="0"/>
          </a:p>
          <a:p>
            <a:pPr algn="ctr">
              <a:buNone/>
            </a:pPr>
            <a:endParaRPr lang="en-GB" sz="4800" dirty="0" smtClean="0"/>
          </a:p>
          <a:p>
            <a:pPr algn="ctr">
              <a:buNone/>
            </a:pPr>
            <a:r>
              <a:rPr lang="ar-SA" sz="4800" dirty="0" smtClean="0"/>
              <a:t>ححترم رأي </a:t>
            </a:r>
            <a:r>
              <a:rPr lang="ar-SA" sz="4800" b="1" u="sng" dirty="0" smtClean="0"/>
              <a:t>الجماعه</a:t>
            </a:r>
            <a:endParaRPr lang="ar-EG" sz="4800" b="1" u="sng" dirty="0" smtClean="0"/>
          </a:p>
          <a:p>
            <a:pPr algn="ctr">
              <a:buNone/>
            </a:pPr>
            <a:r>
              <a:rPr lang="ar-SA" sz="4800" b="1" dirty="0" smtClean="0"/>
              <a:t> </a:t>
            </a:r>
            <a:r>
              <a:rPr lang="ar-SA" sz="4800" dirty="0" smtClean="0"/>
              <a:t>حتي لو كان رأيي مش معاهم، </a:t>
            </a:r>
            <a:endParaRPr lang="ar-EG" sz="4800" dirty="0" smtClean="0"/>
          </a:p>
          <a:p>
            <a:pPr algn="ctr">
              <a:buNone/>
            </a:pPr>
            <a:r>
              <a:rPr lang="ar-SA" sz="4800" dirty="0" smtClean="0"/>
              <a:t>بس المهم </a:t>
            </a:r>
            <a:r>
              <a:rPr lang="ar-SA" sz="4800" b="1" u="sng" dirty="0" smtClean="0"/>
              <a:t>الأغلبيه </a:t>
            </a:r>
            <a:r>
              <a:rPr lang="ar-SA" sz="4800" dirty="0" smtClean="0"/>
              <a:t>يكونوا متفقين </a:t>
            </a:r>
            <a:r>
              <a:rPr lang="ar-SA" sz="4800" b="1" dirty="0" smtClean="0"/>
              <a:t>علي </a:t>
            </a:r>
            <a:r>
              <a:rPr lang="ar-SA" sz="4800" b="1" u="sng" dirty="0" smtClean="0"/>
              <a:t>الخير</a:t>
            </a:r>
            <a:endParaRPr lang="en-GB" sz="48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EG" b="1" dirty="0" smtClean="0"/>
              <a:t>متضامنون أياد تبني و عقول تنظم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>
            <a:normAutofit/>
          </a:bodyPr>
          <a:lstStyle/>
          <a:p>
            <a:pPr algn="ctr" rtl="1">
              <a:buNone/>
            </a:pPr>
            <a:r>
              <a:rPr lang="ar-EG" sz="3600" b="1" dirty="0" smtClean="0"/>
              <a:t>ثانيا: التوعية و الحملات:</a:t>
            </a:r>
            <a:endParaRPr lang="en-GB" sz="3600" b="1" dirty="0" smtClean="0"/>
          </a:p>
          <a:p>
            <a:pPr lvl="0" algn="ctr" rtl="1">
              <a:buNone/>
            </a:pPr>
            <a:r>
              <a:rPr lang="ar-EG" sz="3600" b="1" dirty="0" smtClean="0"/>
              <a:t>تبرع بالدم (أنس)</a:t>
            </a:r>
            <a:endParaRPr lang="en-GB" sz="3600" b="1" dirty="0" smtClean="0"/>
          </a:p>
          <a:p>
            <a:pPr lvl="0" algn="ctr" rtl="1">
              <a:buNone/>
            </a:pPr>
            <a:r>
              <a:rPr lang="ar-EG" sz="3600" b="1" dirty="0" smtClean="0"/>
              <a:t>مساعدة الفقراء (صلاح)</a:t>
            </a:r>
            <a:endParaRPr lang="en-GB" sz="3600" b="1" dirty="0" smtClean="0"/>
          </a:p>
          <a:p>
            <a:pPr lvl="0" algn="ctr" rtl="1">
              <a:buNone/>
            </a:pPr>
            <a:r>
              <a:rPr lang="ar-EG" sz="3600" b="1" dirty="0" smtClean="0"/>
              <a:t>مساعدة الباعة الجائلين (عرض يقدم لكيفية هذه المساعدات يعرض و يقوم الأعضاء بالتنفيذ كل في منطقته)</a:t>
            </a:r>
            <a:endParaRPr lang="en-GB" sz="3600" b="1" dirty="0" smtClean="0"/>
          </a:p>
          <a:p>
            <a:pPr lvl="0" algn="ctr" rtl="1">
              <a:buNone/>
            </a:pPr>
            <a:r>
              <a:rPr lang="ar-EG" sz="3600" b="1" dirty="0" smtClean="0"/>
              <a:t>مكافحة الغلاء (مجموعة لمتابعة الأسعار و البحث عن الأماكن الأرخص)</a:t>
            </a:r>
            <a:endParaRPr lang="en-GB" sz="3600" b="1" dirty="0" smtClean="0"/>
          </a:p>
          <a:p>
            <a:pPr lvl="0" algn="ctr" rtl="1">
              <a:buNone/>
            </a:pPr>
            <a:r>
              <a:rPr lang="ar-EG" sz="3600" b="1" dirty="0" smtClean="0"/>
              <a:t>استلام و توزيع ملابس (الجميع)</a:t>
            </a:r>
            <a:endParaRPr lang="en-GB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EG" b="1" dirty="0" smtClean="0"/>
              <a:t>متضامنون أياد تبني و عقول تنظم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 rtl="1">
              <a:buNone/>
            </a:pPr>
            <a:r>
              <a:rPr lang="ar-EG" sz="3600" b="1" dirty="0" smtClean="0"/>
              <a:t>ثالثا:</a:t>
            </a:r>
            <a:endParaRPr lang="en-GB" sz="3600" b="1" dirty="0" smtClean="0"/>
          </a:p>
          <a:p>
            <a:pPr algn="ctr" rtl="1">
              <a:buNone/>
            </a:pPr>
            <a:r>
              <a:rPr lang="ar-EG" sz="3600" b="1" dirty="0" smtClean="0"/>
              <a:t> استراتيجيات دعم التضامن و التواصل بين الأعضاء.</a:t>
            </a:r>
            <a:endParaRPr lang="en-GB" sz="3600" b="1" dirty="0" smtClean="0"/>
          </a:p>
          <a:p>
            <a:pPr algn="ctr" rtl="1">
              <a:buNone/>
            </a:pPr>
            <a:r>
              <a:rPr lang="ar-EG" sz="3600" b="1" dirty="0" smtClean="0"/>
              <a:t> </a:t>
            </a:r>
            <a:endParaRPr lang="en-GB" sz="3600" b="1" dirty="0" smtClean="0"/>
          </a:p>
          <a:p>
            <a:pPr algn="ctr">
              <a:buNone/>
            </a:pPr>
            <a:r>
              <a:rPr lang="ar-EG" sz="3600" b="1" dirty="0" smtClean="0"/>
              <a:t>تبدأ أعمال المشاركة </a:t>
            </a:r>
            <a:endParaRPr lang="en-GB" sz="3600" b="1" dirty="0" smtClean="0"/>
          </a:p>
          <a:p>
            <a:pPr algn="ctr">
              <a:buNone/>
            </a:pPr>
            <a:r>
              <a:rPr lang="ar-EG" sz="3600" b="1" dirty="0" smtClean="0"/>
              <a:t>من الساعة الثالثة عصرا و حتى الخامسة</a:t>
            </a:r>
            <a:endParaRPr lang="en-GB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exandria_map_large.jpg"/>
          <p:cNvPicPr>
            <a:picLocks noGrp="1" noChangeAspect="1"/>
          </p:cNvPicPr>
          <p:nvPr isPhoto="1"/>
        </p:nvPicPr>
        <p:blipFill>
          <a:blip r:embed="rId2"/>
          <a:stretch>
            <a:fillRect/>
          </a:stretch>
        </p:blipFill>
        <p:spPr>
          <a:xfrm>
            <a:off x="2667000" y="304800"/>
            <a:ext cx="3810000" cy="2857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alexandria_map_large.jpg"/>
          <p:cNvPicPr>
            <a:picLocks noGrp="1" noChangeAspect="1"/>
          </p:cNvPicPr>
          <p:nvPr isPhoto="1"/>
        </p:nvPicPr>
        <p:blipFill>
          <a:blip r:embed="rId3"/>
          <a:srcRect l="16667" b="24444"/>
          <a:stretch>
            <a:fillRect/>
          </a:stretch>
        </p:blipFill>
        <p:spPr>
          <a:xfrm>
            <a:off x="6629400" y="1066800"/>
            <a:ext cx="2286000" cy="350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 descr="n614845544_2775547_5713.jpg"/>
          <p:cNvPicPr>
            <a:picLocks noChangeAspect="1"/>
          </p:cNvPicPr>
          <p:nvPr/>
        </p:nvPicPr>
        <p:blipFill>
          <a:blip r:embed="rId4"/>
          <a:srcRect l="15929" t="8333" r="10796" b="29167"/>
          <a:stretch>
            <a:fillRect/>
          </a:stretch>
        </p:blipFill>
        <p:spPr>
          <a:xfrm>
            <a:off x="228600" y="1066800"/>
            <a:ext cx="2278380" cy="350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3505200" y="4038600"/>
            <a:ext cx="227337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EG" sz="4800" dirty="0" smtClean="0"/>
              <a:t>أحمد     </a:t>
            </a:r>
          </a:p>
          <a:p>
            <a:r>
              <a:rPr lang="ar-EG" sz="6000" b="1" dirty="0" smtClean="0">
                <a:solidFill>
                  <a:srgbClr val="FF0000"/>
                </a:solidFill>
              </a:rPr>
              <a:t>المصرى</a:t>
            </a:r>
            <a:endParaRPr lang="en-GB" sz="48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52600" y="5780782"/>
            <a:ext cx="5867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smtClean="0">
                <a:hlinkClick r:id="rId5"/>
              </a:rPr>
              <a:t>ahmed_refaat30@hotmail.com</a:t>
            </a:r>
            <a:endParaRPr lang="en-GB" sz="3200" dirty="0" smtClean="0"/>
          </a:p>
          <a:p>
            <a:r>
              <a:rPr lang="en-GB" sz="3200" dirty="0" smtClean="0"/>
              <a:t> </a:t>
            </a:r>
            <a:endParaRPr lang="en-GB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6629400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en-GB" sz="6600" dirty="0" smtClean="0"/>
          </a:p>
          <a:p>
            <a:pPr algn="ctr">
              <a:buNone/>
            </a:pPr>
            <a:r>
              <a:rPr lang="ar-SA" sz="6600" dirty="0" smtClean="0"/>
              <a:t>مش حكون </a:t>
            </a:r>
            <a:r>
              <a:rPr lang="ar-SA" sz="6600" b="1" u="sng" dirty="0" smtClean="0"/>
              <a:t>ديكتاتور</a:t>
            </a:r>
            <a:endParaRPr lang="en-GB" sz="6600" b="1" u="sng" dirty="0" smtClean="0"/>
          </a:p>
          <a:p>
            <a:pPr algn="ctr">
              <a:buNone/>
            </a:pPr>
            <a:r>
              <a:rPr lang="ar-SA" sz="6600" dirty="0" smtClean="0"/>
              <a:t> والعند يولد </a:t>
            </a:r>
            <a:r>
              <a:rPr lang="ar-SA" sz="6600" b="1" u="sng" dirty="0" smtClean="0"/>
              <a:t>الغرور</a:t>
            </a:r>
            <a:endParaRPr lang="en-GB" sz="66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6629400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en-GB" sz="4800" dirty="0" smtClean="0"/>
          </a:p>
          <a:p>
            <a:pPr algn="ctr">
              <a:buNone/>
            </a:pPr>
            <a:endParaRPr lang="en-GB" sz="4800" dirty="0" smtClean="0"/>
          </a:p>
          <a:p>
            <a:pPr algn="ctr">
              <a:buNone/>
            </a:pPr>
            <a:r>
              <a:rPr lang="ar-EG" sz="4800" dirty="0" smtClean="0"/>
              <a:t>عرفتوا بقي</a:t>
            </a:r>
          </a:p>
          <a:p>
            <a:pPr algn="ctr">
              <a:buNone/>
            </a:pPr>
            <a:r>
              <a:rPr lang="ar-EG" sz="4800" dirty="0" smtClean="0"/>
              <a:t> أيه اللى حصل في ميدان التحرير</a:t>
            </a:r>
          </a:p>
          <a:p>
            <a:pPr algn="ctr">
              <a:buNone/>
            </a:pPr>
            <a:r>
              <a:rPr lang="ar-EG" sz="4800" dirty="0" smtClean="0"/>
              <a:t>أدخلوا مصر إن شاء الله أمنين</a:t>
            </a:r>
          </a:p>
          <a:p>
            <a:pPr algn="ctr" rtl="1">
              <a:buNone/>
            </a:pPr>
            <a:r>
              <a:rPr lang="ar-EG" sz="4800" dirty="0" smtClean="0"/>
              <a:t>عاشت مصرحرة</a:t>
            </a:r>
            <a:endParaRPr lang="en-GB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GB" sz="9600" dirty="0" smtClean="0"/>
              <a:t>a picture is worth a thousand words</a:t>
            </a:r>
            <a:endParaRPr lang="en-GB" sz="9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6892_10150390282420545_614845544_16816552_1710452_n.jpg"/>
          <p:cNvPicPr>
            <a:picLocks noGrp="1" noChangeAspect="1"/>
          </p:cNvPicPr>
          <p:nvPr isPhoto="1"/>
        </p:nvPicPr>
        <p:blipFill>
          <a:blip r:embed="rId2"/>
          <a:stretch>
            <a:fillRect/>
          </a:stretch>
        </p:blipFill>
        <p:spPr>
          <a:xfrm>
            <a:off x="138545" y="0"/>
            <a:ext cx="886690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6892_10150390282420545_614845544_16816552_1710452_n.jpg"/>
          <p:cNvPicPr>
            <a:picLocks noGrp="1" noChangeAspect="1"/>
          </p:cNvPicPr>
          <p:nvPr isPhoto="1"/>
        </p:nvPicPr>
        <p:blipFill>
          <a:blip r:embed="rId2"/>
          <a:stretch>
            <a:fillRect/>
          </a:stretch>
        </p:blipFill>
        <p:spPr>
          <a:xfrm>
            <a:off x="0" y="7144"/>
            <a:ext cx="9144000" cy="6843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6892_10150390282420545_614845544_16816552_1710452_n.jpg"/>
          <p:cNvPicPr>
            <a:picLocks noGrp="1" noChangeAspect="1"/>
          </p:cNvPicPr>
          <p:nvPr isPhoto="1"/>
        </p:nvPicPr>
        <p:blipFill>
          <a:blip r:embed="rId2"/>
          <a:stretch>
            <a:fillRect/>
          </a:stretch>
        </p:blipFill>
        <p:spPr>
          <a:xfrm>
            <a:off x="165253" y="0"/>
            <a:ext cx="8813493" cy="723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Facebook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5638800"/>
            <a:ext cx="2667000" cy="995680"/>
          </a:xfrm>
          <a:prstGeom prst="rect">
            <a:avLst/>
          </a:prstGeom>
        </p:spPr>
      </p:pic>
      <p:pic>
        <p:nvPicPr>
          <p:cNvPr id="4" name="Picture 3" descr="Facebook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81000"/>
            <a:ext cx="2667000" cy="12954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6892_10150390282420545_614845544_16816552_1710452_n.jpg"/>
          <p:cNvPicPr>
            <a:picLocks noGrp="1" noChangeAspect="1"/>
          </p:cNvPicPr>
          <p:nvPr isPhoto="1"/>
        </p:nvPicPr>
        <p:blipFill>
          <a:blip r:embed="rId2"/>
          <a:stretch>
            <a:fillRect/>
          </a:stretch>
        </p:blipFill>
        <p:spPr>
          <a:xfrm>
            <a:off x="0" y="357187"/>
            <a:ext cx="9144000" cy="614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6892_10150390282420545_614845544_16816552_1710452_n.jpg"/>
          <p:cNvPicPr>
            <a:picLocks noGrp="1" noChangeAspect="1"/>
          </p:cNvPicPr>
          <p:nvPr isPhoto="1"/>
        </p:nvPicPr>
        <p:blipFill>
          <a:blip r:embed="rId2"/>
          <a:srcRect r="19167" b="29825"/>
          <a:stretch>
            <a:fillRect/>
          </a:stretch>
        </p:blipFill>
        <p:spPr>
          <a:xfrm>
            <a:off x="0" y="0"/>
            <a:ext cx="9138458" cy="662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rmAutofit/>
          </a:bodyPr>
          <a:lstStyle/>
          <a:p>
            <a:r>
              <a:rPr lang="ar-EG" sz="6000" dirty="0" smtClean="0"/>
              <a:t>الزعيم مصطفى كامل</a:t>
            </a:r>
            <a:endParaRPr lang="en-GB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en-GB" sz="5400" dirty="0" smtClean="0"/>
          </a:p>
          <a:p>
            <a:pPr algn="ctr">
              <a:buNone/>
            </a:pPr>
            <a:r>
              <a:rPr lang="ar-EG" sz="5400" dirty="0" smtClean="0"/>
              <a:t>الامم لا تنهض الا بنفسها</a:t>
            </a:r>
            <a:endParaRPr lang="en-GB" sz="5400" dirty="0" smtClean="0"/>
          </a:p>
          <a:p>
            <a:pPr algn="ctr">
              <a:buNone/>
            </a:pPr>
            <a:r>
              <a:rPr lang="ar-EG" sz="5400" dirty="0" smtClean="0"/>
              <a:t> ولا تسترد استقلالها الا بجهودها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6892_10150390282420545_614845544_16816552_1710452_n.jpg"/>
          <p:cNvPicPr>
            <a:picLocks noGrp="1" noChangeAspect="1"/>
          </p:cNvPicPr>
          <p:nvPr isPhoto="1"/>
        </p:nvPicPr>
        <p:blipFill>
          <a:blip r:embed="rId2"/>
          <a:stretch>
            <a:fillRect/>
          </a:stretch>
        </p:blipFill>
        <p:spPr>
          <a:xfrm>
            <a:off x="0" y="0"/>
            <a:ext cx="9024000" cy="792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6892_10150390282420545_614845544_16816552_1710452_n.jpg"/>
          <p:cNvPicPr>
            <a:picLocks noGrp="1" noChangeAspect="1"/>
          </p:cNvPicPr>
          <p:nvPr isPhoto="1"/>
        </p:nvPicPr>
        <p:blipFill>
          <a:blip r:embed="rId2"/>
          <a:srcRect t="8889"/>
          <a:stretch>
            <a:fillRect/>
          </a:stretch>
        </p:blipFill>
        <p:spPr>
          <a:xfrm>
            <a:off x="138545" y="609600"/>
            <a:ext cx="8866909" cy="624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166892_10150390282420545_614845544_16816552_1710452_n.jpg"/>
          <p:cNvPicPr>
            <a:picLocks noGrp="1" noChangeAspect="1"/>
          </p:cNvPicPr>
          <p:nvPr isPhoto="1"/>
        </p:nvPicPr>
        <p:blipFill>
          <a:blip r:embed="rId2"/>
          <a:srcRect t="12222" r="85391" b="78889"/>
          <a:stretch>
            <a:fillRect/>
          </a:stretch>
        </p:blipFill>
        <p:spPr>
          <a:xfrm>
            <a:off x="381000" y="457200"/>
            <a:ext cx="12954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6892_10150390282420545_614845544_16816552_1710452_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1398_10150390282975545_614845544_16816568_2517989_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1800_10150390283495545_614845544_16816580_1726044_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0922_10150393132855545_614845544_16871252_4213233_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7351_10150393133175545_614845544_16871254_6006363_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1606_10150393131050545_614845544_16871233_1526919_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9088_10150393132130545_614845544_16871242_4903296_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1664_10150393132590545_614845544_16871249_1686700_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ar-EG" sz="16600" dirty="0" smtClean="0"/>
              <a:t>ماذا حدث؟</a:t>
            </a:r>
            <a:endParaRPr lang="en-GB" sz="1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8042_10150395510620545_614845544_16904009_2073094_n.jpg"/>
          <p:cNvPicPr>
            <a:picLocks noGrp="1" noChangeAspect="1"/>
          </p:cNvPicPr>
          <p:nvPr isPhoto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9040_10150395509930545_614845544_16903994_7204516_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0044_10150395547245545_614845544_16904576_6383940_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0047_10150395652995545_614845544_16906163_605460_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0410_10150395633335545_614845544_16905833_2851627_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0415_10150395519825545_614845544_16904159_5938180_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0450_10150395534840545_614845544_16904422_7716319_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0488_10150395639115545_614845544_16905916_8303375_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0660_10150395520300545_614845544_16904171_3274638_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0696_10150395637120545_614845544_16905886_2642228_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w-egypt-tahrir-cp-0009484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0766_10150395574505545_614845544_16904997_109089_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0773_10150395637515545_614845544_16905893_1216578_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0823_10150395621090545_614845544_16905685_6095070_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0892_10150395544815545_614845544_16904542_6348251_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8042_10150395510620545_614845544_16904009_2073094_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8042_10150395510620545_614845544_16904009_2073094_n.jpg"/>
          <p:cNvPicPr>
            <a:picLocks noGrp="1" noChangeAspect="1"/>
          </p:cNvPicPr>
          <p:nvPr isPhoto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8042_10150395510620545_614845544_16904009_2073094_n.jpg"/>
          <p:cNvPicPr>
            <a:picLocks noGrp="1" noChangeAspect="1"/>
          </p:cNvPicPr>
          <p:nvPr isPhoto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8042_10150395510620545_614845544_16904009_2073094_n.jpg"/>
          <p:cNvPicPr>
            <a:picLocks noGrp="1" noChangeAspect="1"/>
          </p:cNvPicPr>
          <p:nvPr isPhoto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8042_10150395510620545_614845544_16904009_2073094_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8042_10150395510620545_614845544_16904009_2073094_n.jpg"/>
          <p:cNvPicPr>
            <a:picLocks noGrp="1" noChangeAspect="1"/>
          </p:cNvPicPr>
          <p:nvPr isPhoto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66294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ar-EG" sz="4000" dirty="0" smtClean="0"/>
              <a:t>حقول أيه ولا أيه ولا أيه</a:t>
            </a:r>
          </a:p>
          <a:p>
            <a:pPr algn="ctr">
              <a:buNone/>
            </a:pPr>
            <a:r>
              <a:rPr lang="ar-EG" sz="4000" dirty="0" smtClean="0"/>
              <a:t>شفتوا بقي كام أيه!!!</a:t>
            </a:r>
          </a:p>
          <a:p>
            <a:pPr algn="ctr">
              <a:buNone/>
            </a:pPr>
            <a:r>
              <a:rPr lang="ar-EG" sz="4000" dirty="0" smtClean="0"/>
              <a:t>■حقول إن </a:t>
            </a:r>
            <a:r>
              <a:rPr lang="ar-EG" sz="4000" b="1" u="sng" dirty="0" smtClean="0"/>
              <a:t>مصر الحقيقيه </a:t>
            </a:r>
            <a:r>
              <a:rPr lang="ar-EG" sz="4000" dirty="0" smtClean="0"/>
              <a:t>هي ألي شافها العالم كله في ميدان التحرير</a:t>
            </a:r>
          </a:p>
          <a:p>
            <a:pPr algn="ctr">
              <a:buNone/>
            </a:pPr>
            <a:r>
              <a:rPr lang="ar-EG" sz="4000" dirty="0" smtClean="0"/>
              <a:t>■لما تلاقي </a:t>
            </a:r>
            <a:r>
              <a:rPr lang="ar-EG" sz="4000" b="1" u="sng" dirty="0" smtClean="0"/>
              <a:t>مسلم</a:t>
            </a:r>
            <a:r>
              <a:rPr lang="ar-EG" sz="4000" dirty="0" smtClean="0"/>
              <a:t> بيصلي وأخوه </a:t>
            </a:r>
            <a:r>
              <a:rPr lang="ar-EG" sz="4000" b="1" u="sng" dirty="0" smtClean="0"/>
              <a:t>المسيحي</a:t>
            </a:r>
            <a:r>
              <a:rPr lang="ar-EG" sz="4000" dirty="0" smtClean="0"/>
              <a:t> بيحميه</a:t>
            </a:r>
          </a:p>
          <a:p>
            <a:pPr algn="ctr">
              <a:buNone/>
            </a:pPr>
            <a:r>
              <a:rPr lang="ar-EG" sz="4000" dirty="0" smtClean="0"/>
              <a:t>■لما تلاقي مسلم واقف قدام كنيسه بيحميها والشرطه غايبه، </a:t>
            </a:r>
            <a:endParaRPr lang="en-GB" sz="4000" dirty="0" smtClean="0"/>
          </a:p>
          <a:p>
            <a:pPr algn="ctr">
              <a:buNone/>
            </a:pPr>
            <a:r>
              <a:rPr lang="ar-EG" sz="4000" dirty="0" smtClean="0"/>
              <a:t>ومفيش فتنه ذي ما كانوا بيقولوا علينا ومصدقين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8042_10150395510620545_614845544_16904009_2073094_n.jpg"/>
          <p:cNvPicPr>
            <a:picLocks noGrp="1" noChangeAspect="1"/>
          </p:cNvPicPr>
          <p:nvPr isPhoto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8042_10150395510620545_614845544_16904009_2073094_n.jpg"/>
          <p:cNvPicPr>
            <a:picLocks noGrp="1" noChangeAspect="1"/>
          </p:cNvPicPr>
          <p:nvPr isPhoto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8042_10150395510620545_614845544_16904009_2073094_n.jpg"/>
          <p:cNvPicPr>
            <a:picLocks noGrp="1" noChangeAspect="1"/>
          </p:cNvPicPr>
          <p:nvPr isPhoto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8684_10150395584870545_614845544_16905215_2567065_n.jpg"/>
          <p:cNvPicPr>
            <a:picLocks noGrp="1" noChangeAspect="1"/>
          </p:cNvPicPr>
          <p:nvPr isPhoto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8684_10150395584870545_614845544_16905215_2567065_n.jpg"/>
          <p:cNvPicPr>
            <a:picLocks noGrp="1" noChangeAspect="1"/>
          </p:cNvPicPr>
          <p:nvPr isPhoto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8684_10150395584870545_614845544_16905215_2567065_n.jpg"/>
          <p:cNvPicPr>
            <a:picLocks noGrp="1" noChangeAspect="1"/>
          </p:cNvPicPr>
          <p:nvPr isPhoto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8684_10150395584870545_614845544_16905215_2567065_n.jpg"/>
          <p:cNvPicPr>
            <a:picLocks noGrp="1" noChangeAspect="1"/>
          </p:cNvPicPr>
          <p:nvPr isPhoto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8684_10150395584870545_614845544_16905215_2567065_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1969_10150395648450545_614845544_16906083_1540175_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0908_10150395657430545_614845544_16906214_9530_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66294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ar-EG" sz="4000" dirty="0" smtClean="0"/>
              <a:t>■لما تلاقي شاب واقف بيطالب بحقه، وبرده دمه </a:t>
            </a:r>
            <a:r>
              <a:rPr lang="ar-EG" sz="4000" b="1" u="sng" dirty="0" smtClean="0"/>
              <a:t>خفيف</a:t>
            </a:r>
          </a:p>
          <a:p>
            <a:pPr algn="ctr">
              <a:buNone/>
            </a:pPr>
            <a:r>
              <a:rPr lang="ar-EG" sz="4000" dirty="0" smtClean="0"/>
              <a:t>■لما تلاقي في عز </a:t>
            </a:r>
            <a:r>
              <a:rPr lang="ar-EG" sz="4000" b="1" u="sng" dirty="0" smtClean="0"/>
              <a:t>الازمه</a:t>
            </a:r>
            <a:r>
              <a:rPr lang="ar-EG" sz="4000" dirty="0" smtClean="0"/>
              <a:t> عروسين قرروا يفرحوا كل ألموجودين ، فعملوا فرحهم والدبابه كانت بتزفهم</a:t>
            </a:r>
          </a:p>
          <a:p>
            <a:pPr algn="ctr">
              <a:buNone/>
            </a:pPr>
            <a:r>
              <a:rPr lang="ar-EG" sz="4000" dirty="0" smtClean="0"/>
              <a:t>■لما تلاقي كل العالم بيخاف من حاجه أسمها </a:t>
            </a:r>
            <a:r>
              <a:rPr lang="ar-EG" sz="4000" b="1" u="sng" dirty="0" smtClean="0"/>
              <a:t>دبابه</a:t>
            </a:r>
            <a:r>
              <a:rPr lang="ar-EG" sz="4000" dirty="0" smtClean="0"/>
              <a:t>، وأحنا واقفين جنبها وبنتصور وبنحط صورنا علي الفيس بوك</a:t>
            </a:r>
          </a:p>
          <a:p>
            <a:pPr algn="ctr">
              <a:buNone/>
            </a:pPr>
            <a:r>
              <a:rPr lang="ar-EG" sz="4000" dirty="0" smtClean="0"/>
              <a:t>■لما تلاقي قداس </a:t>
            </a:r>
            <a:r>
              <a:rPr lang="ar-EG" sz="4000" b="1" u="sng" dirty="0" smtClean="0"/>
              <a:t>مسيحي</a:t>
            </a:r>
            <a:r>
              <a:rPr lang="ar-EG" sz="4000" dirty="0" smtClean="0"/>
              <a:t> وجنبه </a:t>
            </a:r>
            <a:r>
              <a:rPr lang="ar-EG" sz="4000" b="1" u="sng" dirty="0" smtClean="0"/>
              <a:t>مسلميين</a:t>
            </a:r>
            <a:r>
              <a:rPr lang="ar-EG" sz="4000" dirty="0" smtClean="0"/>
              <a:t> مصليين</a:t>
            </a:r>
          </a:p>
          <a:p>
            <a:pPr algn="ctr">
              <a:buNone/>
            </a:pPr>
            <a:endParaRPr lang="ar-EG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2731_10150395656035545_614845544_16906198_4604995_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2063_10150395657060545_614845544_16906208_3446290_n.jpg"/>
          <p:cNvPicPr>
            <a:picLocks noGrp="1" noChangeAspect="1"/>
          </p:cNvPicPr>
          <p:nvPr isPhoto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2063_10150395657060545_614845544_16906208_3446290_n.jpg"/>
          <p:cNvPicPr>
            <a:picLocks noGrp="1" noChangeAspect="1"/>
          </p:cNvPicPr>
          <p:nvPr isPhoto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2063_10150395657060545_614845544_16906208_3446290_n.jpg"/>
          <p:cNvPicPr>
            <a:picLocks noGrp="1" noChangeAspect="1"/>
          </p:cNvPicPr>
          <p:nvPr isPhoto="1"/>
        </p:nvPicPr>
        <p:blipFill>
          <a:blip r:embed="rId2"/>
          <a:srcRect l="19167" t="37778" r="10000"/>
          <a:stretch>
            <a:fillRect/>
          </a:stretch>
        </p:blipFill>
        <p:spPr>
          <a:xfrm>
            <a:off x="0" y="0"/>
            <a:ext cx="913719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2063_10150395657060545_614845544_16906208_3446290_n.jpg"/>
          <p:cNvPicPr>
            <a:picLocks noGrp="1" noChangeAspect="1"/>
          </p:cNvPicPr>
          <p:nvPr isPhoto="1"/>
        </p:nvPicPr>
        <p:blipFill>
          <a:blip r:embed="rId2"/>
          <a:srcRect l="15833" t="8889" r="10000" b="1111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2073_10150395538455545_614845544_16904466_4050899_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8624_10150395696640545_614845544_16906730_2515975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848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2078_10150406243140311_838555310_17091402_5494150_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2482_10150395637865545_614845544_16905898_7178552_n.jpg"/>
          <p:cNvPicPr>
            <a:picLocks noGrp="1" noChangeAspect="1"/>
          </p:cNvPicPr>
          <p:nvPr isPhoto="1"/>
        </p:nvPicPr>
        <p:blipFill>
          <a:blip r:embed="rId2">
            <a:lum/>
          </a:blip>
          <a:srcRect l="9167" t="10000" r="8333" b="100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2620_10150395672225545_614845544_16906421_6870443_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324600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en-GB" sz="4000" dirty="0" smtClean="0"/>
          </a:p>
          <a:p>
            <a:pPr algn="ctr">
              <a:buNone/>
            </a:pPr>
            <a:r>
              <a:rPr lang="ar-EG" sz="4000" dirty="0" smtClean="0"/>
              <a:t>ومش بس كده</a:t>
            </a:r>
          </a:p>
          <a:p>
            <a:pPr algn="ctr">
              <a:buNone/>
            </a:pPr>
            <a:r>
              <a:rPr lang="ar-EG" sz="4000" dirty="0" smtClean="0"/>
              <a:t>■لما تلاقي شاب صغير في أيده صفاره علشان ينظم </a:t>
            </a:r>
            <a:r>
              <a:rPr lang="ar-EG" sz="4000" b="1" u="sng" dirty="0" smtClean="0"/>
              <a:t>المرور</a:t>
            </a:r>
          </a:p>
          <a:p>
            <a:pPr algn="ctr">
              <a:buNone/>
            </a:pPr>
            <a:r>
              <a:rPr lang="ar-EG" sz="4000" dirty="0" smtClean="0"/>
              <a:t>■لما تلاقي الشباب قرر </a:t>
            </a:r>
            <a:r>
              <a:rPr lang="ar-EG" sz="4000" b="1" u="sng" dirty="0" smtClean="0"/>
              <a:t>ينضف</a:t>
            </a:r>
            <a:r>
              <a:rPr lang="ar-EG" sz="4000" dirty="0" smtClean="0"/>
              <a:t> البلد ويشيل منها أي تدمير</a:t>
            </a:r>
          </a:p>
          <a:p>
            <a:pPr algn="ctr">
              <a:buNone/>
            </a:pPr>
            <a:r>
              <a:rPr lang="ar-EG" sz="4000" dirty="0" smtClean="0"/>
              <a:t>■لما تلاقي الغرب كله بيقولوا احنا عايزين </a:t>
            </a:r>
            <a:r>
              <a:rPr lang="ar-EG" sz="4000" b="1" u="sng" dirty="0" smtClean="0"/>
              <a:t>قيم</a:t>
            </a:r>
            <a:r>
              <a:rPr lang="ar-EG" sz="4000" dirty="0" smtClean="0"/>
              <a:t> </a:t>
            </a:r>
            <a:r>
              <a:rPr lang="ar-EG" sz="4000" b="1" u="sng" dirty="0" smtClean="0"/>
              <a:t>المصريين</a:t>
            </a:r>
          </a:p>
          <a:p>
            <a:pPr algn="ctr">
              <a:buNone/>
            </a:pPr>
            <a:r>
              <a:rPr lang="ar-EG" sz="4000" dirty="0" smtClean="0"/>
              <a:t>عرفت بقي يعني أيه تكون مصري</a:t>
            </a:r>
          </a:p>
          <a:p>
            <a:pPr algn="ctr">
              <a:buNone/>
            </a:pPr>
            <a:endParaRPr lang="en-GB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2232_10150395634905545_614845544_16905852_6159909_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2038_10150395576435545_614845544_16905036_8032469_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0384_10150395640815545_614845544_16905939_3045148_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8369_10150395650075545_614845544_16906124_821854_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8002_10150395632420545_614845544_16905819_3234358_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8002_10150395632420545_614845544_16905819_3234358_n.jpg"/>
          <p:cNvPicPr>
            <a:picLocks noGrp="1" noChangeAspect="1"/>
          </p:cNvPicPr>
          <p:nvPr isPhoto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8002_10150395632420545_614845544_16905819_3234358_n.jpg"/>
          <p:cNvPicPr>
            <a:picLocks noGrp="1" noChangeAspect="1"/>
          </p:cNvPicPr>
          <p:nvPr isPhoto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0110_10150393133350545_614845544_16871257_6362153_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0944_10150393128735545_614845544_16871187_8283888_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2852_10150395510245545_614845544_16904001_1969367_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6629400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ar-EG" sz="4000" dirty="0" smtClean="0"/>
          </a:p>
          <a:p>
            <a:pPr algn="ctr">
              <a:buNone/>
            </a:pPr>
            <a:r>
              <a:rPr lang="ar-EG" sz="4000" dirty="0" smtClean="0"/>
              <a:t>■حتشتغل وتعمل ألي عليك، بس المهم شغلك يبقي </a:t>
            </a:r>
            <a:r>
              <a:rPr lang="ar-EG" sz="4000" b="1" u="sng" dirty="0" smtClean="0"/>
              <a:t>بضمير</a:t>
            </a:r>
          </a:p>
          <a:p>
            <a:pPr algn="ctr">
              <a:buNone/>
            </a:pPr>
            <a:r>
              <a:rPr lang="ar-EG" sz="4000" dirty="0" smtClean="0"/>
              <a:t>■</a:t>
            </a:r>
            <a:r>
              <a:rPr lang="ar-EG" sz="4000" b="1" u="sng" dirty="0" smtClean="0"/>
              <a:t>حعتمد</a:t>
            </a:r>
            <a:r>
              <a:rPr lang="ar-EG" sz="4000" dirty="0" smtClean="0"/>
              <a:t> علي نفسي وحبني نفسي بنفسي</a:t>
            </a:r>
          </a:p>
          <a:p>
            <a:pPr algn="ctr">
              <a:buNone/>
            </a:pPr>
            <a:r>
              <a:rPr lang="ar-EG" sz="4000" dirty="0" smtClean="0"/>
              <a:t>■مش حقول </a:t>
            </a:r>
            <a:r>
              <a:rPr lang="ar-EG" sz="4000" b="1" u="sng" dirty="0" smtClean="0"/>
              <a:t>أصل الظروف والقيود</a:t>
            </a:r>
            <a:r>
              <a:rPr lang="ar-EG" sz="4000" dirty="0" smtClean="0"/>
              <a:t>، ما أنت اللى أثبت أن ما فيش حاجه أسمها ظروف أو قيود</a:t>
            </a:r>
          </a:p>
          <a:p>
            <a:pPr algn="ctr">
              <a:buNone/>
            </a:pPr>
            <a:r>
              <a:rPr lang="ar-EG" sz="4000" dirty="0" smtClean="0"/>
              <a:t>■مش حعلق مشاكلي علي </a:t>
            </a:r>
            <a:r>
              <a:rPr lang="ar-EG" sz="4000" b="1" u="sng" dirty="0" smtClean="0"/>
              <a:t>شماعه الظروف</a:t>
            </a:r>
            <a:r>
              <a:rPr lang="ar-EG" sz="4000" dirty="0" smtClean="0"/>
              <a:t>، وحعمل شماعه جديده أسمها الأمل والتغيير</a:t>
            </a:r>
          </a:p>
          <a:p>
            <a:pPr algn="ctr">
              <a:buNone/>
            </a:pPr>
            <a:endParaRPr lang="en-GB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0424_10150395530285545_614845544_16904339_5811927_n.jpg"/>
          <p:cNvPicPr>
            <a:picLocks noChangeAspect="1"/>
          </p:cNvPicPr>
          <p:nvPr/>
        </p:nvPicPr>
        <p:blipFill>
          <a:blip r:embed="rId2"/>
          <a:srcRect l="10833" b="17778"/>
          <a:stretch>
            <a:fillRect/>
          </a:stretch>
        </p:blipFill>
        <p:spPr>
          <a:xfrm>
            <a:off x="-1030" y="0"/>
            <a:ext cx="914503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0424_10150395530285545_614845544_16904339_5811927_n.jpg"/>
          <p:cNvPicPr>
            <a:picLocks noChangeAspect="1"/>
          </p:cNvPicPr>
          <p:nvPr/>
        </p:nvPicPr>
        <p:blipFill>
          <a:blip r:embed="rId2"/>
          <a:srcRect l="10833" b="17778"/>
          <a:stretch>
            <a:fillRect/>
          </a:stretch>
        </p:blipFill>
        <p:spPr>
          <a:xfrm>
            <a:off x="-1030" y="0"/>
            <a:ext cx="9145030" cy="6858000"/>
          </a:xfrm>
          <a:prstGeom prst="rect">
            <a:avLst/>
          </a:prstGeom>
        </p:spPr>
      </p:pic>
      <p:pic>
        <p:nvPicPr>
          <p:cNvPr id="4" name="Picture 3" descr="180380_1788554549617_1112172267_2085490_7059122_n.jpg"/>
          <p:cNvPicPr>
            <a:picLocks noChangeAspect="1"/>
          </p:cNvPicPr>
          <p:nvPr/>
        </p:nvPicPr>
        <p:blipFill>
          <a:blip r:embed="rId3"/>
          <a:srcRect l="49761" t="8889" r="4444" b="84444"/>
          <a:stretch>
            <a:fillRect/>
          </a:stretch>
        </p:blipFill>
        <p:spPr>
          <a:xfrm rot="21382254">
            <a:off x="1711796" y="1066602"/>
            <a:ext cx="4849419" cy="1271990"/>
          </a:xfrm>
          <a:prstGeom prst="rect">
            <a:avLst/>
          </a:prstGeom>
        </p:spPr>
      </p:pic>
      <p:pic>
        <p:nvPicPr>
          <p:cNvPr id="5" name="Picture 4" descr="180380_1788554549617_1112172267_2085490_7059122_n.jpg"/>
          <p:cNvPicPr>
            <a:picLocks noChangeAspect="1"/>
          </p:cNvPicPr>
          <p:nvPr/>
        </p:nvPicPr>
        <p:blipFill>
          <a:blip r:embed="rId3"/>
          <a:srcRect l="4444" t="8889" r="49138" b="84444"/>
          <a:stretch>
            <a:fillRect/>
          </a:stretch>
        </p:blipFill>
        <p:spPr>
          <a:xfrm rot="21356565">
            <a:off x="1638836" y="2584010"/>
            <a:ext cx="5077990" cy="127199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0424_10150395530285545_614845544_16904339_5811927_n.jpg"/>
          <p:cNvPicPr>
            <a:picLocks noChangeAspect="1"/>
          </p:cNvPicPr>
          <p:nvPr/>
        </p:nvPicPr>
        <p:blipFill>
          <a:blip r:embed="rId2"/>
          <a:srcRect l="10833" b="17778"/>
          <a:stretch>
            <a:fillRect/>
          </a:stretch>
        </p:blipFill>
        <p:spPr>
          <a:xfrm>
            <a:off x="-1030" y="0"/>
            <a:ext cx="9145030" cy="6858000"/>
          </a:xfrm>
          <a:prstGeom prst="rect">
            <a:avLst/>
          </a:prstGeom>
        </p:spPr>
      </p:pic>
      <p:pic>
        <p:nvPicPr>
          <p:cNvPr id="4" name="Picture 3" descr="180380_1788554549617_1112172267_2085490_7059122_n.jpg"/>
          <p:cNvPicPr>
            <a:picLocks noChangeAspect="1"/>
          </p:cNvPicPr>
          <p:nvPr/>
        </p:nvPicPr>
        <p:blipFill>
          <a:blip r:embed="rId3"/>
          <a:srcRect l="58741" t="14391" r="4140" b="77902"/>
          <a:stretch>
            <a:fillRect/>
          </a:stretch>
        </p:blipFill>
        <p:spPr>
          <a:xfrm rot="21382254">
            <a:off x="1067809" y="1321823"/>
            <a:ext cx="6216034" cy="129055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0424_10150395530285545_614845544_16904339_5811927_n.jpg"/>
          <p:cNvPicPr>
            <a:picLocks noChangeAspect="1"/>
          </p:cNvPicPr>
          <p:nvPr/>
        </p:nvPicPr>
        <p:blipFill>
          <a:blip r:embed="rId2"/>
          <a:srcRect l="10833" b="17778"/>
          <a:stretch>
            <a:fillRect/>
          </a:stretch>
        </p:blipFill>
        <p:spPr>
          <a:xfrm>
            <a:off x="-1030" y="0"/>
            <a:ext cx="9145030" cy="6858000"/>
          </a:xfrm>
          <a:prstGeom prst="rect">
            <a:avLst/>
          </a:prstGeom>
        </p:spPr>
      </p:pic>
      <p:pic>
        <p:nvPicPr>
          <p:cNvPr id="4" name="Picture 3" descr="180380_1788554549617_1112172267_2085490_7059122_n.jpg"/>
          <p:cNvPicPr>
            <a:picLocks noChangeAspect="1"/>
          </p:cNvPicPr>
          <p:nvPr/>
        </p:nvPicPr>
        <p:blipFill>
          <a:blip r:embed="rId3"/>
          <a:srcRect l="27162" t="26796" r="4072" b="64627"/>
          <a:stretch>
            <a:fillRect/>
          </a:stretch>
        </p:blipFill>
        <p:spPr>
          <a:xfrm rot="21382254">
            <a:off x="782274" y="1817230"/>
            <a:ext cx="6884683" cy="85872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0424_10150395530285545_614845544_16904339_5811927_n.jpg"/>
          <p:cNvPicPr>
            <a:picLocks noChangeAspect="1"/>
          </p:cNvPicPr>
          <p:nvPr/>
        </p:nvPicPr>
        <p:blipFill>
          <a:blip r:embed="rId2"/>
          <a:srcRect l="10833" b="17778"/>
          <a:stretch>
            <a:fillRect/>
          </a:stretch>
        </p:blipFill>
        <p:spPr>
          <a:xfrm>
            <a:off x="-1030" y="0"/>
            <a:ext cx="9145030" cy="6858000"/>
          </a:xfrm>
          <a:prstGeom prst="rect">
            <a:avLst/>
          </a:prstGeom>
        </p:spPr>
      </p:pic>
      <p:pic>
        <p:nvPicPr>
          <p:cNvPr id="4" name="Picture 3" descr="180380_1788554549617_1112172267_2085490_7059122_n.jpg"/>
          <p:cNvPicPr>
            <a:picLocks noChangeAspect="1"/>
          </p:cNvPicPr>
          <p:nvPr/>
        </p:nvPicPr>
        <p:blipFill>
          <a:blip r:embed="rId3"/>
          <a:srcRect l="34014" t="54162" r="3226" b="39232"/>
          <a:stretch>
            <a:fillRect/>
          </a:stretch>
        </p:blipFill>
        <p:spPr>
          <a:xfrm rot="21382254">
            <a:off x="1254280" y="1419314"/>
            <a:ext cx="6362610" cy="1250249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0445_10150395646735545_614845544_16906037_7263563_n.jpg"/>
          <p:cNvPicPr>
            <a:picLocks noGrp="1" noChangeAspect="1"/>
          </p:cNvPicPr>
          <p:nvPr isPhoto="1"/>
        </p:nvPicPr>
        <p:blipFill>
          <a:blip r:embed="rId2"/>
          <a:srcRect l="7500" r="25834" b="14444"/>
          <a:stretch>
            <a:fillRect/>
          </a:stretch>
        </p:blipFill>
        <p:spPr>
          <a:xfrm>
            <a:off x="0" y="-1"/>
            <a:ext cx="9144000" cy="6820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180380_1788554549617_1112172267_2085490_7059122_n.jpg"/>
          <p:cNvPicPr>
            <a:picLocks noChangeAspect="1"/>
          </p:cNvPicPr>
          <p:nvPr/>
        </p:nvPicPr>
        <p:blipFill>
          <a:blip r:embed="rId3"/>
          <a:srcRect l="33568" t="60019" r="3598" b="32204"/>
          <a:stretch>
            <a:fillRect/>
          </a:stretch>
        </p:blipFill>
        <p:spPr>
          <a:xfrm rot="323594">
            <a:off x="2027775" y="1590515"/>
            <a:ext cx="6019954" cy="127457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0445_10150395646735545_614845544_16906037_7263563_n.jpg"/>
          <p:cNvPicPr>
            <a:picLocks noGrp="1" noChangeAspect="1"/>
          </p:cNvPicPr>
          <p:nvPr isPhoto="1"/>
        </p:nvPicPr>
        <p:blipFill>
          <a:blip r:embed="rId2"/>
          <a:srcRect l="7500" r="25834" b="14444"/>
          <a:stretch>
            <a:fillRect/>
          </a:stretch>
        </p:blipFill>
        <p:spPr>
          <a:xfrm>
            <a:off x="0" y="-1"/>
            <a:ext cx="9144000" cy="6820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180380_1788554549617_1112172267_2085490_7059122_n.jpg"/>
          <p:cNvPicPr>
            <a:picLocks noChangeAspect="1"/>
          </p:cNvPicPr>
          <p:nvPr/>
        </p:nvPicPr>
        <p:blipFill>
          <a:blip r:embed="rId3"/>
          <a:srcRect l="15287" t="34172" r="3135" b="59240"/>
          <a:stretch>
            <a:fillRect/>
          </a:stretch>
        </p:blipFill>
        <p:spPr>
          <a:xfrm rot="564009">
            <a:off x="2637865" y="1784329"/>
            <a:ext cx="5451370" cy="1041507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0445_10150395646735545_614845544_16906037_7263563_n.jpg"/>
          <p:cNvPicPr>
            <a:picLocks noGrp="1" noChangeAspect="1"/>
          </p:cNvPicPr>
          <p:nvPr isPhoto="1"/>
        </p:nvPicPr>
        <p:blipFill>
          <a:blip r:embed="rId2"/>
          <a:srcRect l="7500" r="25834" b="14444"/>
          <a:stretch>
            <a:fillRect/>
          </a:stretch>
        </p:blipFill>
        <p:spPr>
          <a:xfrm>
            <a:off x="0" y="-1"/>
            <a:ext cx="9144000" cy="6820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180380_1788554549617_1112172267_2085490_7059122_n.jpg"/>
          <p:cNvPicPr>
            <a:picLocks noChangeAspect="1"/>
          </p:cNvPicPr>
          <p:nvPr/>
        </p:nvPicPr>
        <p:blipFill>
          <a:blip r:embed="rId3"/>
          <a:srcRect l="77955" t="48230" r="4026" b="45855"/>
          <a:stretch>
            <a:fillRect/>
          </a:stretch>
        </p:blipFill>
        <p:spPr>
          <a:xfrm rot="594008">
            <a:off x="4190351" y="1675378"/>
            <a:ext cx="3637128" cy="119387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0445_10150395646735545_614845544_16906037_7263563_n.jpg"/>
          <p:cNvPicPr>
            <a:picLocks noGrp="1" noChangeAspect="1"/>
          </p:cNvPicPr>
          <p:nvPr isPhoto="1"/>
        </p:nvPicPr>
        <p:blipFill>
          <a:blip r:embed="rId2"/>
          <a:srcRect l="7500" r="25834" b="14444"/>
          <a:stretch>
            <a:fillRect/>
          </a:stretch>
        </p:blipFill>
        <p:spPr>
          <a:xfrm>
            <a:off x="0" y="-1"/>
            <a:ext cx="9144000" cy="6820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180380_1788554549617_1112172267_2085490_7059122_n.jpg"/>
          <p:cNvPicPr>
            <a:picLocks noChangeAspect="1"/>
          </p:cNvPicPr>
          <p:nvPr/>
        </p:nvPicPr>
        <p:blipFill>
          <a:blip r:embed="rId3"/>
          <a:srcRect l="54673" t="72906" r="4415" b="20151"/>
          <a:stretch>
            <a:fillRect/>
          </a:stretch>
        </p:blipFill>
        <p:spPr>
          <a:xfrm rot="521051">
            <a:off x="3797605" y="1694345"/>
            <a:ext cx="4364452" cy="1176553"/>
          </a:xfrm>
          <a:prstGeom prst="rect">
            <a:avLst/>
          </a:prstGeom>
        </p:spPr>
      </p:pic>
      <p:pic>
        <p:nvPicPr>
          <p:cNvPr id="5" name="Picture 4" descr="180380_1788554549617_1112172267_2085490_7059122_n.jpg"/>
          <p:cNvPicPr>
            <a:picLocks noChangeAspect="1"/>
          </p:cNvPicPr>
          <p:nvPr/>
        </p:nvPicPr>
        <p:blipFill>
          <a:blip r:embed="rId3"/>
          <a:srcRect l="1045" t="72906" r="45413" b="20151"/>
          <a:stretch>
            <a:fillRect/>
          </a:stretch>
        </p:blipFill>
        <p:spPr>
          <a:xfrm rot="351737">
            <a:off x="2162025" y="4539925"/>
            <a:ext cx="5062071" cy="154628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8042_10150395510620545_614845544_16904009_2073094_n.jpg"/>
          <p:cNvPicPr>
            <a:picLocks noGrp="1" noChangeAspect="1"/>
          </p:cNvPicPr>
          <p:nvPr isPhoto="1"/>
        </p:nvPicPr>
        <p:blipFill>
          <a:blip r:embed="rId2">
            <a:lum bright="10000" contrast="20000"/>
          </a:blip>
          <a:srcRect l="12500" t="14444" r="10833" b="28889"/>
          <a:stretch>
            <a:fillRect/>
          </a:stretch>
        </p:blipFill>
        <p:spPr>
          <a:xfrm>
            <a:off x="381000" y="838200"/>
            <a:ext cx="8384988" cy="46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5927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ar-EG" sz="4400" dirty="0" smtClean="0"/>
              <a:t>شفت ناس بتموت بعض</a:t>
            </a:r>
          </a:p>
          <a:p>
            <a:pPr algn="ctr">
              <a:buNone/>
            </a:pPr>
            <a:r>
              <a:rPr lang="ar-EG" sz="4400" dirty="0" smtClean="0"/>
              <a:t> </a:t>
            </a:r>
            <a:r>
              <a:rPr lang="ar-EG" sz="4400" b="1" u="sng" dirty="0" smtClean="0"/>
              <a:t>قدام</a:t>
            </a:r>
            <a:r>
              <a:rPr lang="ar-EG" sz="4400" dirty="0" smtClean="0"/>
              <a:t> عين الحكومه</a:t>
            </a:r>
          </a:p>
          <a:p>
            <a:pPr algn="ctr">
              <a:buNone/>
            </a:pPr>
            <a:r>
              <a:rPr lang="ar-EG" sz="4400" dirty="0" smtClean="0"/>
              <a:t> بس عمرى ماشفت ناس </a:t>
            </a:r>
            <a:r>
              <a:rPr lang="ar-EG" sz="4400" b="1" u="sng" dirty="0" smtClean="0"/>
              <a:t>بتحمى</a:t>
            </a:r>
            <a:r>
              <a:rPr lang="ar-EG" sz="4400" dirty="0" smtClean="0"/>
              <a:t> بعض فى غياب الحكومه يارب نفضل كده على طول وهوا دا التغيير الحقيقى ! </a:t>
            </a:r>
          </a:p>
          <a:p>
            <a:pPr algn="ctr">
              <a:buNone/>
            </a:pPr>
            <a:r>
              <a:rPr lang="ar-EG" sz="4400" dirty="0" smtClean="0"/>
              <a:t>عاشت مصر ... تحيا مصر و شعب وشباب وارض وتراب مصر</a:t>
            </a:r>
            <a:endParaRPr lang="en-GB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6892_10150390282420545_614845544_16816552_1710452_n.jpg"/>
          <p:cNvPicPr>
            <a:picLocks noGrp="1" noChangeAspect="1"/>
          </p:cNvPicPr>
          <p:nvPr isPhoto="1"/>
        </p:nvPicPr>
        <p:blipFill>
          <a:blip r:embed="rId2"/>
          <a:srcRect r="50000" b="5238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6892_10150390282420545_614845544_16816552_1710452_n.jpg"/>
          <p:cNvPicPr>
            <a:picLocks noGrp="1" noChangeAspect="1"/>
          </p:cNvPicPr>
          <p:nvPr isPhoto="1"/>
        </p:nvPicPr>
        <p:blipFill>
          <a:blip r:embed="rId2">
            <a:clrChange>
              <a:clrFrom>
                <a:srgbClr val="666666"/>
              </a:clrFrom>
              <a:clrTo>
                <a:srgbClr val="666666">
                  <a:alpha val="0"/>
                </a:srgbClr>
              </a:clrTo>
            </a:clrChange>
          </a:blip>
          <a:srcRect l="49726" t="1190" b="52381"/>
          <a:stretch>
            <a:fillRect/>
          </a:stretch>
        </p:blipFill>
        <p:spPr>
          <a:xfrm>
            <a:off x="0" y="0"/>
            <a:ext cx="907605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166892_10150390282420545_614845544_16816552_1710452_n.jpg"/>
          <p:cNvPicPr>
            <a:picLocks noGrp="1" noChangeAspect="1"/>
          </p:cNvPicPr>
          <p:nvPr isPhoto="1"/>
        </p:nvPicPr>
        <p:blipFill>
          <a:blip r:embed="rId2">
            <a:clrChange>
              <a:clrFrom>
                <a:srgbClr val="666666"/>
              </a:clrFrom>
              <a:clrTo>
                <a:srgbClr val="666666">
                  <a:alpha val="0"/>
                </a:srgbClr>
              </a:clrTo>
            </a:clrChange>
          </a:blip>
          <a:srcRect l="53607" t="33067" r="40087" b="57232"/>
          <a:stretch>
            <a:fillRect/>
          </a:stretch>
        </p:blipFill>
        <p:spPr>
          <a:xfrm>
            <a:off x="7239000" y="228600"/>
            <a:ext cx="990600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166892_10150390282420545_614845544_16816552_1710452_n.jpg"/>
          <p:cNvPicPr>
            <a:picLocks noGrp="1" noChangeAspect="1"/>
          </p:cNvPicPr>
          <p:nvPr isPhoto="1"/>
        </p:nvPicPr>
        <p:blipFill>
          <a:blip r:embed="rId2">
            <a:clrChange>
              <a:clrFrom>
                <a:srgbClr val="666666"/>
              </a:clrFrom>
              <a:clrTo>
                <a:srgbClr val="666666">
                  <a:alpha val="0"/>
                </a:srgbClr>
              </a:clrTo>
            </a:clrChange>
          </a:blip>
          <a:srcRect l="54092" t="33067" r="40087" b="62083"/>
          <a:stretch>
            <a:fillRect/>
          </a:stretch>
        </p:blipFill>
        <p:spPr>
          <a:xfrm>
            <a:off x="5105400" y="0"/>
            <a:ext cx="3810000" cy="480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166892_10150390282420545_614845544_16816552_1710452_n.jpg"/>
          <p:cNvPicPr>
            <a:picLocks noGrp="1" noChangeAspect="1"/>
          </p:cNvPicPr>
          <p:nvPr isPhoto="1"/>
        </p:nvPicPr>
        <p:blipFill>
          <a:blip r:embed="rId2">
            <a:clrChange>
              <a:clrFrom>
                <a:srgbClr val="666666"/>
              </a:clrFrom>
              <a:clrTo>
                <a:srgbClr val="666666">
                  <a:alpha val="0"/>
                </a:srgbClr>
              </a:clrTo>
            </a:clrChange>
          </a:blip>
          <a:srcRect l="53607" t="33067" r="40087" b="57232"/>
          <a:stretch>
            <a:fillRect/>
          </a:stretch>
        </p:blipFill>
        <p:spPr>
          <a:xfrm>
            <a:off x="7924800" y="381000"/>
            <a:ext cx="990600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166892_10150390282420545_614845544_16816552_1710452_n.jpg"/>
          <p:cNvPicPr>
            <a:picLocks noGrp="1" noChangeAspect="1"/>
          </p:cNvPicPr>
          <p:nvPr isPhoto="1"/>
        </p:nvPicPr>
        <p:blipFill>
          <a:blip r:embed="rId2">
            <a:clrChange>
              <a:clrFrom>
                <a:srgbClr val="666666"/>
              </a:clrFrom>
              <a:clrTo>
                <a:srgbClr val="666666">
                  <a:alpha val="0"/>
                </a:srgbClr>
              </a:clrTo>
            </a:clrChange>
          </a:blip>
          <a:srcRect l="53607" t="33067" r="40087" b="57232"/>
          <a:stretch>
            <a:fillRect/>
          </a:stretch>
        </p:blipFill>
        <p:spPr>
          <a:xfrm>
            <a:off x="6477000" y="0"/>
            <a:ext cx="990600" cy="10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6892_10150390282420545_614845544_16816552_1710452_n.jpg"/>
          <p:cNvPicPr>
            <a:picLocks noGrp="1" noChangeAspect="1"/>
          </p:cNvPicPr>
          <p:nvPr isPhoto="1"/>
        </p:nvPicPr>
        <p:blipFill>
          <a:blip r:embed="rId2"/>
          <a:srcRect t="47619" r="50000" b="5952"/>
          <a:stretch>
            <a:fillRect/>
          </a:stretch>
        </p:blipFill>
        <p:spPr>
          <a:xfrm>
            <a:off x="0" y="0"/>
            <a:ext cx="919089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8042_10150395510620545_614845544_16904009_2073094_n.jpg"/>
          <p:cNvPicPr>
            <a:picLocks noGrp="1" noChangeAspect="1"/>
          </p:cNvPicPr>
          <p:nvPr isPhoto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8042_10150395510620545_614845544_16904009_2073094_n.jpg"/>
          <p:cNvPicPr>
            <a:picLocks noGrp="1" noChangeAspect="1"/>
          </p:cNvPicPr>
          <p:nvPr isPhoto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0810_10150395532805545_614845544_16904388_2911433_n.jpg"/>
          <p:cNvPicPr>
            <a:picLocks noGrp="1" noChangeAspect="1"/>
          </p:cNvPicPr>
          <p:nvPr isPhoto="1"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0445_10150395646735545_614845544_16906037_7263563_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en X 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389944"/>
            <a:ext cx="5498432" cy="48365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914400" y="304800"/>
            <a:ext cx="8229600" cy="1752600"/>
          </a:xfrm>
        </p:spPr>
        <p:txBody>
          <a:bodyPr>
            <a:normAutofit fontScale="45000" lnSpcReduction="20000"/>
          </a:bodyPr>
          <a:lstStyle/>
          <a:p>
            <a:pPr algn="ctr">
              <a:buNone/>
            </a:pPr>
            <a:r>
              <a:rPr lang="ar-EG" sz="19600" dirty="0" smtClean="0"/>
              <a:t>مبقاش عندنا حجة</a:t>
            </a:r>
            <a:r>
              <a:rPr lang="en-GB" sz="8800" dirty="0" smtClean="0"/>
              <a:t/>
            </a:r>
            <a:br>
              <a:rPr lang="en-GB" sz="8800" dirty="0" smtClean="0"/>
            </a:br>
            <a:r>
              <a:rPr lang="ar-EG" sz="8800" dirty="0" smtClean="0"/>
              <a:t> </a:t>
            </a:r>
            <a:endParaRPr lang="en-GB" sz="88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3333" t="7665" r="12500" b="1568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3333" t="7665" r="28570" b="35271"/>
          <a:stretch>
            <a:fillRect/>
          </a:stretch>
        </p:blipFill>
        <p:spPr bwMode="auto">
          <a:xfrm>
            <a:off x="0" y="0"/>
            <a:ext cx="91940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476</Words>
  <Application>Microsoft Office PowerPoint</Application>
  <PresentationFormat>On-screen Show (4:3)</PresentationFormat>
  <Paragraphs>95</Paragraphs>
  <Slides>112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13" baseType="lpstr">
      <vt:lpstr>Office Theme</vt:lpstr>
      <vt:lpstr>Please </vt:lpstr>
      <vt:lpstr>الزعيم مصطفى كامل</vt:lpstr>
      <vt:lpstr>ماذا حدث؟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الزعيم مصطفى كامل</vt:lpstr>
      <vt:lpstr>Comment </vt:lpstr>
      <vt:lpstr>"There are no heroes;  we are all heroes on the street.”</vt:lpstr>
      <vt:lpstr>Slide 105</vt:lpstr>
      <vt:lpstr>Slide 106</vt:lpstr>
      <vt:lpstr>Slide 107</vt:lpstr>
      <vt:lpstr>References </vt:lpstr>
      <vt:lpstr>متضامنون أياد تبني و عقول تنظم</vt:lpstr>
      <vt:lpstr>متضامنون أياد تبني و عقول تنظم</vt:lpstr>
      <vt:lpstr>متضامنون أياد تبني و عقول تنظم</vt:lpstr>
      <vt:lpstr>Slide 112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Ahmed</dc:creator>
  <cp:lastModifiedBy>Administrator</cp:lastModifiedBy>
  <cp:revision>477</cp:revision>
  <dcterms:created xsi:type="dcterms:W3CDTF">2006-08-16T00:00:00Z</dcterms:created>
  <dcterms:modified xsi:type="dcterms:W3CDTF">2011-06-01T09:04:00Z</dcterms:modified>
</cp:coreProperties>
</file>